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64" r:id="rId2"/>
    <p:sldId id="256" r:id="rId3"/>
    <p:sldId id="257" r:id="rId4"/>
    <p:sldId id="261" r:id="rId5"/>
    <p:sldId id="262" r:id="rId6"/>
    <p:sldId id="260" r:id="rId7"/>
    <p:sldId id="259" r:id="rId8"/>
    <p:sldId id="258" r:id="rId9"/>
    <p:sldId id="263" r:id="rId10"/>
    <p:sldId id="265" r:id="rId11"/>
  </p:sldIdLst>
  <p:sldSz cx="12192000" cy="575945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6"/>
    <p:restoredTop sz="94693"/>
  </p:normalViewPr>
  <p:slideViewPr>
    <p:cSldViewPr snapToGrid="0" snapToObjects="1">
      <p:cViewPr varScale="1">
        <p:scale>
          <a:sx n="81" d="100"/>
          <a:sy n="81" d="100"/>
        </p:scale>
        <p:origin x="-276" y="-90"/>
      </p:cViewPr>
      <p:guideLst>
        <p:guide orient="horz" pos="181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942577"/>
            <a:ext cx="9144000" cy="2005142"/>
          </a:xfrm>
        </p:spPr>
        <p:txBody>
          <a:bodyPr anchor="b"/>
          <a:lstStyle>
            <a:lvl1pPr algn="ctr">
              <a:defRPr sz="5039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025045"/>
            <a:ext cx="9144000" cy="1390533"/>
          </a:xfrm>
        </p:spPr>
        <p:txBody>
          <a:bodyPr/>
          <a:lstStyle>
            <a:lvl1pPr marL="0" indent="0" algn="ctr">
              <a:buNone/>
              <a:defRPr sz="2016"/>
            </a:lvl1pPr>
            <a:lvl2pPr marL="383957" indent="0" algn="ctr">
              <a:buNone/>
              <a:defRPr sz="1680"/>
            </a:lvl2pPr>
            <a:lvl3pPr marL="767913" indent="0" algn="ctr">
              <a:buNone/>
              <a:defRPr sz="1512"/>
            </a:lvl3pPr>
            <a:lvl4pPr marL="1151870" indent="0" algn="ctr">
              <a:buNone/>
              <a:defRPr sz="1344"/>
            </a:lvl4pPr>
            <a:lvl5pPr marL="1535826" indent="0" algn="ctr">
              <a:buNone/>
              <a:defRPr sz="1344"/>
            </a:lvl5pPr>
            <a:lvl6pPr marL="1919783" indent="0" algn="ctr">
              <a:buNone/>
              <a:defRPr sz="1344"/>
            </a:lvl6pPr>
            <a:lvl7pPr marL="2303739" indent="0" algn="ctr">
              <a:buNone/>
              <a:defRPr sz="1344"/>
            </a:lvl7pPr>
            <a:lvl8pPr marL="2687696" indent="0" algn="ctr">
              <a:buNone/>
              <a:defRPr sz="1344"/>
            </a:lvl8pPr>
            <a:lvl9pPr marL="3071652" indent="0" algn="ctr">
              <a:buNone/>
              <a:defRPr sz="1344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A94EF-CB59-1D4E-BD1E-CDDE68D1F300}" type="datetimeFigureOut">
              <a:rPr lang="es-ES_tradnl" smtClean="0"/>
              <a:pPr/>
              <a:t>20/06/2018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58D40-D2D9-B040-B10A-D9BF35AB7AFB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757288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A94EF-CB59-1D4E-BD1E-CDDE68D1F300}" type="datetimeFigureOut">
              <a:rPr lang="es-ES_tradnl" smtClean="0"/>
              <a:pPr/>
              <a:t>20/06/2018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58D40-D2D9-B040-B10A-D9BF35AB7AFB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1856881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06637"/>
            <a:ext cx="2628900" cy="488086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06637"/>
            <a:ext cx="7734300" cy="488086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A94EF-CB59-1D4E-BD1E-CDDE68D1F300}" type="datetimeFigureOut">
              <a:rPr lang="es-ES_tradnl" smtClean="0"/>
              <a:pPr/>
              <a:t>20/06/2018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58D40-D2D9-B040-B10A-D9BF35AB7AFB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1378961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A94EF-CB59-1D4E-BD1E-CDDE68D1F300}" type="datetimeFigureOut">
              <a:rPr lang="es-ES_tradnl" smtClean="0"/>
              <a:pPr/>
              <a:t>20/06/2018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58D40-D2D9-B040-B10A-D9BF35AB7AFB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1757021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435864"/>
            <a:ext cx="10515600" cy="2395771"/>
          </a:xfrm>
        </p:spPr>
        <p:txBody>
          <a:bodyPr anchor="b"/>
          <a:lstStyle>
            <a:lvl1pPr>
              <a:defRPr sz="5039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854300"/>
            <a:ext cx="10515600" cy="1259879"/>
          </a:xfrm>
        </p:spPr>
        <p:txBody>
          <a:bodyPr/>
          <a:lstStyle>
            <a:lvl1pPr marL="0" indent="0">
              <a:buNone/>
              <a:defRPr sz="2016">
                <a:solidFill>
                  <a:schemeClr val="tx1">
                    <a:tint val="75000"/>
                  </a:schemeClr>
                </a:solidFill>
              </a:defRPr>
            </a:lvl1pPr>
            <a:lvl2pPr marL="383957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2pPr>
            <a:lvl3pPr marL="76791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3pPr>
            <a:lvl4pPr marL="1151870" indent="0">
              <a:buNone/>
              <a:defRPr sz="1344">
                <a:solidFill>
                  <a:schemeClr val="tx1">
                    <a:tint val="75000"/>
                  </a:schemeClr>
                </a:solidFill>
              </a:defRPr>
            </a:lvl4pPr>
            <a:lvl5pPr marL="1535826" indent="0">
              <a:buNone/>
              <a:defRPr sz="1344">
                <a:solidFill>
                  <a:schemeClr val="tx1">
                    <a:tint val="75000"/>
                  </a:schemeClr>
                </a:solidFill>
              </a:defRPr>
            </a:lvl5pPr>
            <a:lvl6pPr marL="1919783" indent="0">
              <a:buNone/>
              <a:defRPr sz="1344">
                <a:solidFill>
                  <a:schemeClr val="tx1">
                    <a:tint val="75000"/>
                  </a:schemeClr>
                </a:solidFill>
              </a:defRPr>
            </a:lvl6pPr>
            <a:lvl7pPr marL="2303739" indent="0">
              <a:buNone/>
              <a:defRPr sz="1344">
                <a:solidFill>
                  <a:schemeClr val="tx1">
                    <a:tint val="75000"/>
                  </a:schemeClr>
                </a:solidFill>
              </a:defRPr>
            </a:lvl7pPr>
            <a:lvl8pPr marL="2687696" indent="0">
              <a:buNone/>
              <a:defRPr sz="1344">
                <a:solidFill>
                  <a:schemeClr val="tx1">
                    <a:tint val="75000"/>
                  </a:schemeClr>
                </a:solidFill>
              </a:defRPr>
            </a:lvl8pPr>
            <a:lvl9pPr marL="3071652" indent="0">
              <a:buNone/>
              <a:defRPr sz="13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A94EF-CB59-1D4E-BD1E-CDDE68D1F300}" type="datetimeFigureOut">
              <a:rPr lang="es-ES_tradnl" smtClean="0"/>
              <a:pPr/>
              <a:t>20/06/2018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58D40-D2D9-B040-B10A-D9BF35AB7AFB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211897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33187"/>
            <a:ext cx="5181600" cy="365431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33187"/>
            <a:ext cx="5181600" cy="365431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A94EF-CB59-1D4E-BD1E-CDDE68D1F300}" type="datetimeFigureOut">
              <a:rPr lang="es-ES_tradnl" smtClean="0"/>
              <a:pPr/>
              <a:t>20/06/2018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58D40-D2D9-B040-B10A-D9BF35AB7AFB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826000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06638"/>
            <a:ext cx="10515600" cy="1113227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411865"/>
            <a:ext cx="5157787" cy="691934"/>
          </a:xfrm>
        </p:spPr>
        <p:txBody>
          <a:bodyPr anchor="b"/>
          <a:lstStyle>
            <a:lvl1pPr marL="0" indent="0">
              <a:buNone/>
              <a:defRPr sz="2016" b="1"/>
            </a:lvl1pPr>
            <a:lvl2pPr marL="383957" indent="0">
              <a:buNone/>
              <a:defRPr sz="1680" b="1"/>
            </a:lvl2pPr>
            <a:lvl3pPr marL="767913" indent="0">
              <a:buNone/>
              <a:defRPr sz="1512" b="1"/>
            </a:lvl3pPr>
            <a:lvl4pPr marL="1151870" indent="0">
              <a:buNone/>
              <a:defRPr sz="1344" b="1"/>
            </a:lvl4pPr>
            <a:lvl5pPr marL="1535826" indent="0">
              <a:buNone/>
              <a:defRPr sz="1344" b="1"/>
            </a:lvl5pPr>
            <a:lvl6pPr marL="1919783" indent="0">
              <a:buNone/>
              <a:defRPr sz="1344" b="1"/>
            </a:lvl6pPr>
            <a:lvl7pPr marL="2303739" indent="0">
              <a:buNone/>
              <a:defRPr sz="1344" b="1"/>
            </a:lvl7pPr>
            <a:lvl8pPr marL="2687696" indent="0">
              <a:buNone/>
              <a:defRPr sz="1344" b="1"/>
            </a:lvl8pPr>
            <a:lvl9pPr marL="3071652" indent="0">
              <a:buNone/>
              <a:defRPr sz="1344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103799"/>
            <a:ext cx="5157787" cy="3094372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411865"/>
            <a:ext cx="5183188" cy="691934"/>
          </a:xfrm>
        </p:spPr>
        <p:txBody>
          <a:bodyPr anchor="b"/>
          <a:lstStyle>
            <a:lvl1pPr marL="0" indent="0">
              <a:buNone/>
              <a:defRPr sz="2016" b="1"/>
            </a:lvl1pPr>
            <a:lvl2pPr marL="383957" indent="0">
              <a:buNone/>
              <a:defRPr sz="1680" b="1"/>
            </a:lvl2pPr>
            <a:lvl3pPr marL="767913" indent="0">
              <a:buNone/>
              <a:defRPr sz="1512" b="1"/>
            </a:lvl3pPr>
            <a:lvl4pPr marL="1151870" indent="0">
              <a:buNone/>
              <a:defRPr sz="1344" b="1"/>
            </a:lvl4pPr>
            <a:lvl5pPr marL="1535826" indent="0">
              <a:buNone/>
              <a:defRPr sz="1344" b="1"/>
            </a:lvl5pPr>
            <a:lvl6pPr marL="1919783" indent="0">
              <a:buNone/>
              <a:defRPr sz="1344" b="1"/>
            </a:lvl6pPr>
            <a:lvl7pPr marL="2303739" indent="0">
              <a:buNone/>
              <a:defRPr sz="1344" b="1"/>
            </a:lvl7pPr>
            <a:lvl8pPr marL="2687696" indent="0">
              <a:buNone/>
              <a:defRPr sz="1344" b="1"/>
            </a:lvl8pPr>
            <a:lvl9pPr marL="3071652" indent="0">
              <a:buNone/>
              <a:defRPr sz="1344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103799"/>
            <a:ext cx="5183188" cy="3094372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A94EF-CB59-1D4E-BD1E-CDDE68D1F300}" type="datetimeFigureOut">
              <a:rPr lang="es-ES_tradnl" smtClean="0"/>
              <a:pPr/>
              <a:t>20/06/2018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58D40-D2D9-B040-B10A-D9BF35AB7AFB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1259369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A94EF-CB59-1D4E-BD1E-CDDE68D1F300}" type="datetimeFigureOut">
              <a:rPr lang="es-ES_tradnl" smtClean="0"/>
              <a:pPr/>
              <a:t>20/06/2018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58D40-D2D9-B040-B10A-D9BF35AB7AFB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630244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A94EF-CB59-1D4E-BD1E-CDDE68D1F300}" type="datetimeFigureOut">
              <a:rPr lang="es-ES_tradnl" smtClean="0"/>
              <a:pPr/>
              <a:t>20/06/2018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58D40-D2D9-B040-B10A-D9BF35AB7AFB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1123544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83963"/>
            <a:ext cx="3932237" cy="1343872"/>
          </a:xfrm>
        </p:spPr>
        <p:txBody>
          <a:bodyPr anchor="b"/>
          <a:lstStyle>
            <a:lvl1pPr>
              <a:defRPr sz="2687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829255"/>
            <a:ext cx="6172200" cy="4092942"/>
          </a:xfrm>
        </p:spPr>
        <p:txBody>
          <a:bodyPr/>
          <a:lstStyle>
            <a:lvl1pPr>
              <a:defRPr sz="2687"/>
            </a:lvl1pPr>
            <a:lvl2pPr>
              <a:defRPr sz="2351"/>
            </a:lvl2pPr>
            <a:lvl3pPr>
              <a:defRPr sz="2016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1727835"/>
            <a:ext cx="3932237" cy="3201028"/>
          </a:xfrm>
        </p:spPr>
        <p:txBody>
          <a:bodyPr/>
          <a:lstStyle>
            <a:lvl1pPr marL="0" indent="0">
              <a:buNone/>
              <a:defRPr sz="1344"/>
            </a:lvl1pPr>
            <a:lvl2pPr marL="383957" indent="0">
              <a:buNone/>
              <a:defRPr sz="1176"/>
            </a:lvl2pPr>
            <a:lvl3pPr marL="767913" indent="0">
              <a:buNone/>
              <a:defRPr sz="1008"/>
            </a:lvl3pPr>
            <a:lvl4pPr marL="1151870" indent="0">
              <a:buNone/>
              <a:defRPr sz="840"/>
            </a:lvl4pPr>
            <a:lvl5pPr marL="1535826" indent="0">
              <a:buNone/>
              <a:defRPr sz="840"/>
            </a:lvl5pPr>
            <a:lvl6pPr marL="1919783" indent="0">
              <a:buNone/>
              <a:defRPr sz="840"/>
            </a:lvl6pPr>
            <a:lvl7pPr marL="2303739" indent="0">
              <a:buNone/>
              <a:defRPr sz="840"/>
            </a:lvl7pPr>
            <a:lvl8pPr marL="2687696" indent="0">
              <a:buNone/>
              <a:defRPr sz="840"/>
            </a:lvl8pPr>
            <a:lvl9pPr marL="3071652" indent="0">
              <a:buNone/>
              <a:defRPr sz="84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A94EF-CB59-1D4E-BD1E-CDDE68D1F300}" type="datetimeFigureOut">
              <a:rPr lang="es-ES_tradnl" smtClean="0"/>
              <a:pPr/>
              <a:t>20/06/2018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58D40-D2D9-B040-B10A-D9BF35AB7AFB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584031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83963"/>
            <a:ext cx="3932237" cy="1343872"/>
          </a:xfrm>
        </p:spPr>
        <p:txBody>
          <a:bodyPr anchor="b"/>
          <a:lstStyle>
            <a:lvl1pPr>
              <a:defRPr sz="2687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829255"/>
            <a:ext cx="6172200" cy="4092942"/>
          </a:xfrm>
        </p:spPr>
        <p:txBody>
          <a:bodyPr anchor="t"/>
          <a:lstStyle>
            <a:lvl1pPr marL="0" indent="0">
              <a:buNone/>
              <a:defRPr sz="2687"/>
            </a:lvl1pPr>
            <a:lvl2pPr marL="383957" indent="0">
              <a:buNone/>
              <a:defRPr sz="2351"/>
            </a:lvl2pPr>
            <a:lvl3pPr marL="767913" indent="0">
              <a:buNone/>
              <a:defRPr sz="2016"/>
            </a:lvl3pPr>
            <a:lvl4pPr marL="1151870" indent="0">
              <a:buNone/>
              <a:defRPr sz="1680"/>
            </a:lvl4pPr>
            <a:lvl5pPr marL="1535826" indent="0">
              <a:buNone/>
              <a:defRPr sz="1680"/>
            </a:lvl5pPr>
            <a:lvl6pPr marL="1919783" indent="0">
              <a:buNone/>
              <a:defRPr sz="1680"/>
            </a:lvl6pPr>
            <a:lvl7pPr marL="2303739" indent="0">
              <a:buNone/>
              <a:defRPr sz="1680"/>
            </a:lvl7pPr>
            <a:lvl8pPr marL="2687696" indent="0">
              <a:buNone/>
              <a:defRPr sz="1680"/>
            </a:lvl8pPr>
            <a:lvl9pPr marL="3071652" indent="0">
              <a:buNone/>
              <a:defRPr sz="168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1727835"/>
            <a:ext cx="3932237" cy="3201028"/>
          </a:xfrm>
        </p:spPr>
        <p:txBody>
          <a:bodyPr/>
          <a:lstStyle>
            <a:lvl1pPr marL="0" indent="0">
              <a:buNone/>
              <a:defRPr sz="1344"/>
            </a:lvl1pPr>
            <a:lvl2pPr marL="383957" indent="0">
              <a:buNone/>
              <a:defRPr sz="1176"/>
            </a:lvl2pPr>
            <a:lvl3pPr marL="767913" indent="0">
              <a:buNone/>
              <a:defRPr sz="1008"/>
            </a:lvl3pPr>
            <a:lvl4pPr marL="1151870" indent="0">
              <a:buNone/>
              <a:defRPr sz="840"/>
            </a:lvl4pPr>
            <a:lvl5pPr marL="1535826" indent="0">
              <a:buNone/>
              <a:defRPr sz="840"/>
            </a:lvl5pPr>
            <a:lvl6pPr marL="1919783" indent="0">
              <a:buNone/>
              <a:defRPr sz="840"/>
            </a:lvl6pPr>
            <a:lvl7pPr marL="2303739" indent="0">
              <a:buNone/>
              <a:defRPr sz="840"/>
            </a:lvl7pPr>
            <a:lvl8pPr marL="2687696" indent="0">
              <a:buNone/>
              <a:defRPr sz="840"/>
            </a:lvl8pPr>
            <a:lvl9pPr marL="3071652" indent="0">
              <a:buNone/>
              <a:defRPr sz="84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A94EF-CB59-1D4E-BD1E-CDDE68D1F300}" type="datetimeFigureOut">
              <a:rPr lang="es-ES_tradnl" smtClean="0"/>
              <a:pPr/>
              <a:t>20/06/2018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58D40-D2D9-B040-B10A-D9BF35AB7AFB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1810145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06638"/>
            <a:ext cx="10515600" cy="1113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33187"/>
            <a:ext cx="10515600" cy="3654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5338158"/>
            <a:ext cx="2743200" cy="306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A94EF-CB59-1D4E-BD1E-CDDE68D1F300}" type="datetimeFigureOut">
              <a:rPr lang="es-ES_tradnl" smtClean="0"/>
              <a:pPr/>
              <a:t>20/06/2018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5338158"/>
            <a:ext cx="4114800" cy="306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5338158"/>
            <a:ext cx="2743200" cy="306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58D40-D2D9-B040-B10A-D9BF35AB7AFB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81715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67913" rtl="0" eaLnBrk="1" latinLnBrk="0" hangingPunct="1">
        <a:lnSpc>
          <a:spcPct val="90000"/>
        </a:lnSpc>
        <a:spcBef>
          <a:spcPct val="0"/>
        </a:spcBef>
        <a:buNone/>
        <a:defRPr sz="369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978" indent="-191978" algn="l" defTabSz="767913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351" kern="1200">
          <a:solidFill>
            <a:schemeClr val="tx1"/>
          </a:solidFill>
          <a:latin typeface="+mn-lt"/>
          <a:ea typeface="+mn-ea"/>
          <a:cs typeface="+mn-cs"/>
        </a:defRPr>
      </a:lvl1pPr>
      <a:lvl2pPr marL="575935" indent="-191978" algn="l" defTabSz="767913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2016" kern="1200">
          <a:solidFill>
            <a:schemeClr val="tx1"/>
          </a:solidFill>
          <a:latin typeface="+mn-lt"/>
          <a:ea typeface="+mn-ea"/>
          <a:cs typeface="+mn-cs"/>
        </a:defRPr>
      </a:lvl2pPr>
      <a:lvl3pPr marL="959891" indent="-191978" algn="l" defTabSz="767913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3pPr>
      <a:lvl4pPr marL="1343848" indent="-191978" algn="l" defTabSz="767913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4pPr>
      <a:lvl5pPr marL="1727805" indent="-191978" algn="l" defTabSz="767913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5pPr>
      <a:lvl6pPr marL="2111761" indent="-191978" algn="l" defTabSz="767913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6pPr>
      <a:lvl7pPr marL="2495718" indent="-191978" algn="l" defTabSz="767913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7pPr>
      <a:lvl8pPr marL="2879674" indent="-191978" algn="l" defTabSz="767913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8pPr>
      <a:lvl9pPr marL="3263631" indent="-191978" algn="l" defTabSz="767913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7913" rtl="0" eaLnBrk="1" latinLnBrk="0" hangingPunct="1">
        <a:defRPr sz="1512" kern="1200">
          <a:solidFill>
            <a:schemeClr val="tx1"/>
          </a:solidFill>
          <a:latin typeface="+mn-lt"/>
          <a:ea typeface="+mn-ea"/>
          <a:cs typeface="+mn-cs"/>
        </a:defRPr>
      </a:lvl1pPr>
      <a:lvl2pPr marL="383957" algn="l" defTabSz="767913" rtl="0" eaLnBrk="1" latinLnBrk="0" hangingPunct="1">
        <a:defRPr sz="1512" kern="1200">
          <a:solidFill>
            <a:schemeClr val="tx1"/>
          </a:solidFill>
          <a:latin typeface="+mn-lt"/>
          <a:ea typeface="+mn-ea"/>
          <a:cs typeface="+mn-cs"/>
        </a:defRPr>
      </a:lvl2pPr>
      <a:lvl3pPr marL="767913" algn="l" defTabSz="767913" rtl="0" eaLnBrk="1" latinLnBrk="0" hangingPunct="1">
        <a:defRPr sz="1512" kern="1200">
          <a:solidFill>
            <a:schemeClr val="tx1"/>
          </a:solidFill>
          <a:latin typeface="+mn-lt"/>
          <a:ea typeface="+mn-ea"/>
          <a:cs typeface="+mn-cs"/>
        </a:defRPr>
      </a:lvl3pPr>
      <a:lvl4pPr marL="1151870" algn="l" defTabSz="767913" rtl="0" eaLnBrk="1" latinLnBrk="0" hangingPunct="1">
        <a:defRPr sz="1512" kern="1200">
          <a:solidFill>
            <a:schemeClr val="tx1"/>
          </a:solidFill>
          <a:latin typeface="+mn-lt"/>
          <a:ea typeface="+mn-ea"/>
          <a:cs typeface="+mn-cs"/>
        </a:defRPr>
      </a:lvl4pPr>
      <a:lvl5pPr marL="1535826" algn="l" defTabSz="767913" rtl="0" eaLnBrk="1" latinLnBrk="0" hangingPunct="1">
        <a:defRPr sz="1512" kern="1200">
          <a:solidFill>
            <a:schemeClr val="tx1"/>
          </a:solidFill>
          <a:latin typeface="+mn-lt"/>
          <a:ea typeface="+mn-ea"/>
          <a:cs typeface="+mn-cs"/>
        </a:defRPr>
      </a:lvl5pPr>
      <a:lvl6pPr marL="1919783" algn="l" defTabSz="767913" rtl="0" eaLnBrk="1" latinLnBrk="0" hangingPunct="1">
        <a:defRPr sz="1512" kern="1200">
          <a:solidFill>
            <a:schemeClr val="tx1"/>
          </a:solidFill>
          <a:latin typeface="+mn-lt"/>
          <a:ea typeface="+mn-ea"/>
          <a:cs typeface="+mn-cs"/>
        </a:defRPr>
      </a:lvl6pPr>
      <a:lvl7pPr marL="2303739" algn="l" defTabSz="767913" rtl="0" eaLnBrk="1" latinLnBrk="0" hangingPunct="1">
        <a:defRPr sz="1512" kern="1200">
          <a:solidFill>
            <a:schemeClr val="tx1"/>
          </a:solidFill>
          <a:latin typeface="+mn-lt"/>
          <a:ea typeface="+mn-ea"/>
          <a:cs typeface="+mn-cs"/>
        </a:defRPr>
      </a:lvl7pPr>
      <a:lvl8pPr marL="2687696" algn="l" defTabSz="767913" rtl="0" eaLnBrk="1" latinLnBrk="0" hangingPunct="1">
        <a:defRPr sz="1512" kern="1200">
          <a:solidFill>
            <a:schemeClr val="tx1"/>
          </a:solidFill>
          <a:latin typeface="+mn-lt"/>
          <a:ea typeface="+mn-ea"/>
          <a:cs typeface="+mn-cs"/>
        </a:defRPr>
      </a:lvl8pPr>
      <a:lvl9pPr marL="3071652" algn="l" defTabSz="767913" rtl="0" eaLnBrk="1" latinLnBrk="0" hangingPunct="1">
        <a:defRPr sz="151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25685" y="3274125"/>
            <a:ext cx="5735128" cy="2315792"/>
          </a:xfrm>
        </p:spPr>
        <p:txBody>
          <a:bodyPr>
            <a:noAutofit/>
          </a:bodyPr>
          <a:lstStyle/>
          <a:p>
            <a:pPr algn="r"/>
            <a:r>
              <a:rPr lang="es-ES_tradnl" sz="2000" dirty="0" smtClean="0"/>
              <a:t>Recreativo Magdalena</a:t>
            </a:r>
            <a:br>
              <a:rPr lang="es-ES_tradnl" sz="2000" dirty="0" smtClean="0"/>
            </a:br>
            <a:r>
              <a:rPr lang="es-ES_tradnl" sz="2000" dirty="0" err="1" smtClean="0"/>
              <a:t>Carr</a:t>
            </a:r>
            <a:r>
              <a:rPr lang="es-ES_tradnl" sz="2000" dirty="0" smtClean="0"/>
              <a:t>. San Roque, Km 5.5, Ju</a:t>
            </a:r>
            <a:r>
              <a:rPr lang="es-ES" sz="2000" dirty="0" err="1" smtClean="0"/>
              <a:t>árez</a:t>
            </a:r>
            <a:r>
              <a:rPr lang="es-ES" sz="2000" dirty="0" smtClean="0"/>
              <a:t>, N.L.</a:t>
            </a:r>
            <a:br>
              <a:rPr lang="es-ES" sz="2000" dirty="0" smtClean="0"/>
            </a:br>
            <a:r>
              <a:rPr lang="es-ES" sz="2000" dirty="0" smtClean="0"/>
              <a:t>Horario: </a:t>
            </a:r>
            <a:r>
              <a:rPr lang="es-ES" sz="2000" dirty="0"/>
              <a:t> Lunes a </a:t>
            </a:r>
            <a:r>
              <a:rPr lang="es-ES" sz="2000" dirty="0" smtClean="0"/>
              <a:t>Viernes    |     8:00 a 17:00 h</a:t>
            </a:r>
            <a:br>
              <a:rPr lang="es-ES" sz="2000" dirty="0" smtClean="0"/>
            </a:br>
            <a:r>
              <a:rPr lang="es-ES" sz="2000" dirty="0" smtClean="0"/>
              <a:t/>
            </a:r>
            <a:br>
              <a:rPr lang="es-ES" sz="2000" dirty="0" smtClean="0"/>
            </a:br>
            <a:r>
              <a:rPr lang="es-ES" sz="2000" dirty="0" smtClean="0"/>
              <a:t>Teléfono: 812 425 0575</a:t>
            </a:r>
            <a:br>
              <a:rPr lang="es-ES" sz="2000" dirty="0" smtClean="0"/>
            </a:br>
            <a:r>
              <a:rPr lang="es-ES" sz="2000" b="1" dirty="0" smtClean="0"/>
              <a:t>Director: Lic. Jesús Andrés Garza Leal</a:t>
            </a:r>
            <a:endParaRPr lang="es-ES_tradnl" sz="2000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88094" y="844290"/>
            <a:ext cx="5705155" cy="2065409"/>
          </a:xfrm>
        </p:spPr>
      </p:pic>
    </p:spTree>
    <p:extLst>
      <p:ext uri="{BB962C8B-B14F-4D97-AF65-F5344CB8AC3E}">
        <p14:creationId xmlns:p14="http://schemas.microsoft.com/office/powerpoint/2010/main" xmlns="" val="1229355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9408" y="1017918"/>
            <a:ext cx="11319428" cy="4862303"/>
          </a:xfrm>
        </p:spPr>
        <p:txBody>
          <a:bodyPr>
            <a:noAutofit/>
          </a:bodyPr>
          <a:lstStyle/>
          <a:p>
            <a:pPr algn="r"/>
            <a:r>
              <a:rPr lang="es-ES" sz="2400" b="1" dirty="0" smtClean="0"/>
              <a:t>¿Las clases tienen algún costo?</a:t>
            </a:r>
            <a:r>
              <a:rPr lang="es-ES" sz="2000" dirty="0" smtClean="0"/>
              <a:t/>
            </a:r>
            <a:br>
              <a:rPr lang="es-ES" sz="2000" dirty="0" smtClean="0"/>
            </a:br>
            <a:r>
              <a:rPr lang="es-ES" sz="2000" dirty="0" smtClean="0"/>
              <a:t>No. Todas las clases que se manejan dentro del Instituto son gratuitas.</a:t>
            </a:r>
            <a:br>
              <a:rPr lang="es-ES" sz="2000" dirty="0" smtClean="0"/>
            </a:br>
            <a:r>
              <a:rPr lang="es-ES" sz="2000" dirty="0" smtClean="0"/>
              <a:t/>
            </a:r>
            <a:br>
              <a:rPr lang="es-ES" sz="2000" dirty="0" smtClean="0"/>
            </a:br>
            <a:r>
              <a:rPr lang="es-ES" sz="2400" b="1" dirty="0" smtClean="0"/>
              <a:t>¿Puede un joven menor a 16 años tomar el curso de manejo?</a:t>
            </a:r>
            <a:r>
              <a:rPr lang="es-ES" sz="2000" dirty="0" smtClean="0"/>
              <a:t/>
            </a:r>
            <a:br>
              <a:rPr lang="es-ES" sz="2000" dirty="0" smtClean="0"/>
            </a:br>
            <a:r>
              <a:rPr lang="es-ES" sz="2000" dirty="0" smtClean="0"/>
              <a:t>Desafortunadamente no, se requiere tener un mínimo de 16 años cumplidos para tomar el curso.</a:t>
            </a:r>
            <a:br>
              <a:rPr lang="es-ES" sz="2000" dirty="0" smtClean="0"/>
            </a:br>
            <a:r>
              <a:rPr lang="es-ES" sz="2000" dirty="0" smtClean="0"/>
              <a:t/>
            </a:r>
            <a:br>
              <a:rPr lang="es-ES" sz="2000" dirty="0" smtClean="0"/>
            </a:br>
            <a:r>
              <a:rPr lang="es-ES" sz="2400" b="1" dirty="0" smtClean="0"/>
              <a:t>¿Qué se necesita para llevar los Cursos de Repostería a mi colonia?</a:t>
            </a:r>
            <a:r>
              <a:rPr lang="es-ES" sz="2000" dirty="0" smtClean="0"/>
              <a:t/>
            </a:r>
            <a:br>
              <a:rPr lang="es-ES" sz="2000" dirty="0" smtClean="0"/>
            </a:br>
            <a:r>
              <a:rPr lang="es-ES" sz="2000" dirty="0" smtClean="0"/>
              <a:t>Sólo necesitas comunicarte al teléfono 812 425 0575 o bien, acudir a nuestras oficinas para solicitarlo.</a:t>
            </a:r>
            <a:br>
              <a:rPr lang="es-ES" sz="2000" dirty="0" smtClean="0"/>
            </a:br>
            <a:r>
              <a:rPr lang="es-ES" sz="2000" dirty="0" smtClean="0"/>
              <a:t/>
            </a:r>
            <a:br>
              <a:rPr lang="es-ES" sz="2000" dirty="0" smtClean="0"/>
            </a:br>
            <a:r>
              <a:rPr lang="es-ES" sz="2400" b="1" dirty="0" smtClean="0"/>
              <a:t>¿El Recreativo Magdalena es Público?</a:t>
            </a:r>
            <a:r>
              <a:rPr lang="es-ES" sz="2000" dirty="0" smtClean="0"/>
              <a:t/>
            </a:r>
            <a:br>
              <a:rPr lang="es-ES" sz="2000" dirty="0" smtClean="0"/>
            </a:br>
            <a:r>
              <a:rPr lang="es-ES" sz="2000" dirty="0" smtClean="0"/>
              <a:t>Sí, la entrada tiene un costo de $10.00 por adulto y niños menores de 12 años entran gratis.</a:t>
            </a:r>
            <a:br>
              <a:rPr lang="es-ES" sz="2000" dirty="0" smtClean="0"/>
            </a:br>
            <a:r>
              <a:rPr lang="es-ES" sz="2000" dirty="0" smtClean="0"/>
              <a:t/>
            </a:r>
            <a:br>
              <a:rPr lang="es-ES" sz="2000" dirty="0" smtClean="0"/>
            </a:br>
            <a:r>
              <a:rPr lang="es-ES" sz="2400" b="1" dirty="0" smtClean="0"/>
              <a:t>¿Qué se necesita para tomar alguna de las clases deportivas?</a:t>
            </a:r>
            <a:r>
              <a:rPr lang="es-ES" sz="2000" dirty="0" smtClean="0"/>
              <a:t/>
            </a:r>
            <a:br>
              <a:rPr lang="es-ES" sz="2000" dirty="0" smtClean="0"/>
            </a:br>
            <a:r>
              <a:rPr lang="es-ES" sz="2000" dirty="0" smtClean="0"/>
              <a:t>Sólo llenar la solicitud y ser residente al municipio de Juárez, N.L. (hay algunas clases que por cupo se requiere esperar en lista).</a:t>
            </a:r>
            <a:br>
              <a:rPr lang="es-ES" sz="2000" dirty="0" smtClean="0"/>
            </a:br>
            <a:endParaRPr lang="es-ES_tradnl" sz="20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2155" y="356683"/>
            <a:ext cx="5942162" cy="678485"/>
          </a:xfrm>
        </p:spPr>
        <p:txBody>
          <a:bodyPr>
            <a:normAutofit/>
          </a:bodyPr>
          <a:lstStyle/>
          <a:p>
            <a:r>
              <a:rPr lang="es-ES_tradnl" sz="4000" dirty="0" smtClean="0"/>
              <a:t>PREGUNTAS FRECUENTES:</a:t>
            </a:r>
            <a:endParaRPr lang="es-ES_tradnl" sz="4000" dirty="0"/>
          </a:p>
        </p:txBody>
      </p:sp>
    </p:spTree>
    <p:extLst>
      <p:ext uri="{BB962C8B-B14F-4D97-AF65-F5344CB8AC3E}">
        <p14:creationId xmlns:p14="http://schemas.microsoft.com/office/powerpoint/2010/main" xmlns="" val="1929462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3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2226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3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4566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3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082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3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78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3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1216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3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8863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3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0182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3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19544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</TotalTime>
  <Words>12</Words>
  <Application>Microsoft Office PowerPoint</Application>
  <PresentationFormat>Personalizado</PresentationFormat>
  <Paragraphs>3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Tema de Office</vt:lpstr>
      <vt:lpstr>Recreativo Magdalena Carr. San Roque, Km 5.5, Juárez, N.L. Horario:  Lunes a Viernes    |     8:00 a 17:00 h  Teléfono: 812 425 0575 Director: Lic. Jesús Andrés Garza Leal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¿Las clases tienen algún costo? No. Todas las clases que se manejan dentro del Instituto son gratuitas.  ¿Puede un joven menor a 16 años tomar el curso de manejo? Desafortunadamente no, se requiere tener un mínimo de 16 años cumplidos para tomar el curso.  ¿Qué se necesita para llevar los Cursos de Repostería a mi colonia? Sólo necesitas comunicarte al teléfono 812 425 0575 o bien, acudir a nuestras oficinas para solicitarlo.  ¿El Recreativo Magdalena es Público? Sí, la entrada tiene un costo de $10.00 por adulto y niños menores de 12 años entran gratis.  ¿Qué se necesita para tomar alguna de las clases deportivas? Sólo llenar la solicitud y ser residente al municipio de Juárez, N.L. (hay algunas clases que por cupo se requiere esperar en lista).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luis michel</cp:lastModifiedBy>
  <cp:revision>5</cp:revision>
  <dcterms:created xsi:type="dcterms:W3CDTF">2018-06-18T17:05:19Z</dcterms:created>
  <dcterms:modified xsi:type="dcterms:W3CDTF">2018-06-20T14:26:54Z</dcterms:modified>
</cp:coreProperties>
</file>